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5/2/21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5/2/21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Ggplot2#cite_note-2" TargetMode="External"/><Relationship Id="rId3" Type="http://schemas.openxmlformats.org/officeDocument/2006/relationships/hyperlink" Target="https://en.wikipedia.org/wiki/R_package" TargetMode="External"/><Relationship Id="rId7" Type="http://schemas.openxmlformats.org/officeDocument/2006/relationships/hyperlink" Target="https://en.wikipedia.org/wiki/Leland_Wilkinson" TargetMode="External"/><Relationship Id="rId12" Type="http://schemas.openxmlformats.org/officeDocument/2006/relationships/image" Target="../media/image1.tiff"/><Relationship Id="rId2" Type="http://schemas.openxmlformats.org/officeDocument/2006/relationships/hyperlink" Target="https://en.wikipedia.org/wiki/Data_visualiz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Hadley_Wickham" TargetMode="External"/><Relationship Id="rId11" Type="http://schemas.openxmlformats.org/officeDocument/2006/relationships/hyperlink" Target="https://www.rdocumentation.org/packages/ggplot2/versions/3.3.3" TargetMode="External"/><Relationship Id="rId5" Type="http://schemas.openxmlformats.org/officeDocument/2006/relationships/hyperlink" Target="https://en.wikipedia.org/wiki/R_(programming_language)" TargetMode="External"/><Relationship Id="rId10" Type="http://schemas.openxmlformats.org/officeDocument/2006/relationships/hyperlink" Target="https://en.wikipedia.org/wiki/Ggplot2#cite_note-4" TargetMode="External"/><Relationship Id="rId4" Type="http://schemas.openxmlformats.org/officeDocument/2006/relationships/hyperlink" Target="https://en.wikipedia.org/wiki/Computational_statistics" TargetMode="External"/><Relationship Id="rId9" Type="http://schemas.openxmlformats.org/officeDocument/2006/relationships/hyperlink" Target="https://en.wikipedia.org/wiki/Ggplot2#cite_note-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s://exts.ggplot2.tidyverse.org/gallery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FF26-EFD2-7741-BDFF-4A225E907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647387"/>
          </a:xfrm>
        </p:spPr>
        <p:txBody>
          <a:bodyPr/>
          <a:lstStyle/>
          <a:p>
            <a:r>
              <a:rPr lang="en-US" dirty="0"/>
              <a:t>ggplot2 – Creating Graphics to Visualize Your Data and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C0E2C-1E81-4744-9A7F-FE1EDAFCC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432852"/>
            <a:ext cx="7315200" cy="11517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CUNY MSDS DATA607 – Spring 2021</a:t>
            </a:r>
          </a:p>
          <a:p>
            <a:r>
              <a:rPr lang="en-US" dirty="0"/>
              <a:t>Peter Gatica</a:t>
            </a:r>
          </a:p>
          <a:p>
            <a:r>
              <a:rPr lang="en-US" dirty="0"/>
              <a:t>pedro.gatica51@spsmail.cuny.edu</a:t>
            </a:r>
          </a:p>
        </p:txBody>
      </p:sp>
    </p:spTree>
    <p:extLst>
      <p:ext uri="{BB962C8B-B14F-4D97-AF65-F5344CB8AC3E}">
        <p14:creationId xmlns:p14="http://schemas.microsoft.com/office/powerpoint/2010/main" val="847914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4544F-919A-0946-A68B-3C0F67FEC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ggplot2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AFC20-41A7-BD44-8F42-D6BA6B0A6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3585891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b="1" dirty="0"/>
              <a:t>“ggplot2</a:t>
            </a:r>
            <a:r>
              <a:rPr lang="en-US" sz="1100" dirty="0"/>
              <a:t> is a </a:t>
            </a:r>
            <a:r>
              <a:rPr lang="en-US" sz="1100" dirty="0">
                <a:hlinkClick r:id="rId2" tooltip="Data visualization"/>
              </a:rPr>
              <a:t>data visualization</a:t>
            </a:r>
            <a:r>
              <a:rPr lang="en-US" sz="1100" dirty="0"/>
              <a:t> </a:t>
            </a:r>
            <a:r>
              <a:rPr lang="en-US" sz="1100" dirty="0">
                <a:hlinkClick r:id="rId3" tooltip="R package"/>
              </a:rPr>
              <a:t>package</a:t>
            </a:r>
            <a:r>
              <a:rPr lang="en-US" sz="1100" dirty="0"/>
              <a:t> for the </a:t>
            </a:r>
            <a:r>
              <a:rPr lang="en-US" sz="1100" dirty="0">
                <a:hlinkClick r:id="rId4" tooltip="Computational statistics"/>
              </a:rPr>
              <a:t>statistical programming</a:t>
            </a:r>
            <a:r>
              <a:rPr lang="en-US" sz="1100" dirty="0"/>
              <a:t> language </a:t>
            </a:r>
            <a:r>
              <a:rPr lang="en-US" sz="1100" dirty="0">
                <a:hlinkClick r:id="rId5" tooltip="R (programming language)"/>
              </a:rPr>
              <a:t>R</a:t>
            </a:r>
            <a:r>
              <a:rPr lang="en-US" sz="1100" dirty="0"/>
              <a:t>. Created by </a:t>
            </a:r>
            <a:r>
              <a:rPr lang="en-US" sz="1100" dirty="0">
                <a:hlinkClick r:id="rId6" tooltip="Hadley Wickham"/>
              </a:rPr>
              <a:t>Hadley Wickham</a:t>
            </a:r>
            <a:r>
              <a:rPr lang="en-US" sz="1100" dirty="0"/>
              <a:t> in 2005, ggplot2 is an implementation of </a:t>
            </a:r>
            <a:r>
              <a:rPr lang="en-US" sz="1100" dirty="0">
                <a:hlinkClick r:id="rId7" tooltip="Leland Wilkinson"/>
              </a:rPr>
              <a:t>Leland Wilkinson</a:t>
            </a:r>
            <a:r>
              <a:rPr lang="en-US" sz="1100" dirty="0"/>
              <a:t>'s </a:t>
            </a:r>
            <a:r>
              <a:rPr lang="en-US" sz="1100" i="1" dirty="0"/>
              <a:t>Grammar of Graphics</a:t>
            </a:r>
            <a:r>
              <a:rPr lang="en-US" sz="1100" dirty="0"/>
              <a:t>—a general scheme for data visualization which breaks up graphs into semantic components such as scales and layers. ggplot2 can serve as a replacement for the base graphics in R and contains a number of defaults for web and print display of common scales. Since 2005, ggplot2 has grown in use to become one of the most popular R packages.</a:t>
            </a:r>
            <a:r>
              <a:rPr lang="en-US" sz="1100" baseline="30000" dirty="0">
                <a:hlinkClick r:id="rId8"/>
              </a:rPr>
              <a:t>[2]</a:t>
            </a:r>
            <a:r>
              <a:rPr lang="en-US" sz="1100" baseline="30000" dirty="0">
                <a:hlinkClick r:id="rId9"/>
              </a:rPr>
              <a:t>[3]</a:t>
            </a:r>
            <a:r>
              <a:rPr lang="en-US" sz="1100" dirty="0"/>
              <a:t> It is licensed under GNU GPL v2.</a:t>
            </a:r>
            <a:r>
              <a:rPr lang="en-US" sz="1100" baseline="30000" dirty="0">
                <a:hlinkClick r:id="rId10"/>
              </a:rPr>
              <a:t>[4]</a:t>
            </a:r>
            <a:r>
              <a:rPr lang="en-US" sz="1100" dirty="0"/>
              <a:t> “ ~ </a:t>
            </a:r>
            <a:r>
              <a:rPr lang="en-US" sz="1100" dirty="0" err="1"/>
              <a:t>wikipedia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The graphic at the right is from the link below:</a:t>
            </a:r>
          </a:p>
          <a:p>
            <a:pPr marL="0" indent="0">
              <a:buNone/>
            </a:pPr>
            <a:r>
              <a:rPr lang="en-US" sz="1100" dirty="0">
                <a:hlinkClick r:id="rId11"/>
              </a:rPr>
              <a:t>https://</a:t>
            </a:r>
            <a:r>
              <a:rPr lang="en-US" sz="1100" dirty="0" err="1">
                <a:hlinkClick r:id="rId11"/>
              </a:rPr>
              <a:t>www.rdocumentation.org</a:t>
            </a:r>
            <a:r>
              <a:rPr lang="en-US" sz="1100" dirty="0">
                <a:hlinkClick r:id="rId11"/>
              </a:rPr>
              <a:t>/packages/ggplot2/versions/3.3.3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Which is the R Documentation on ggplot2.</a:t>
            </a:r>
          </a:p>
          <a:p>
            <a:pPr marL="0" indent="0">
              <a:buNone/>
            </a:pPr>
            <a:r>
              <a:rPr lang="en-US" sz="1100" dirty="0"/>
              <a:t>There are so many ways that you can visualize your data using ggplot2. I have used it to create simple graphics to visualize my data analysis in my work assignments for this class and for DATA606 – Statistics and Probability for Data Science.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F5578D-9DEE-534B-A760-6FB81EE1867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" b="527"/>
          <a:stretch/>
        </p:blipFill>
        <p:spPr>
          <a:xfrm>
            <a:off x="7818120" y="758952"/>
            <a:ext cx="3617432" cy="53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67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92828-B157-DC41-AE17-A410E3C69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 have used it to create such beautiful works of art in my assignments to illustrate the beauty of statistics in baseball.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7ADCAF-3B9F-4044-9241-ED11748C5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9245" y="3596223"/>
            <a:ext cx="4163154" cy="28743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799573-397B-0B47-BC9D-714A89676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959" y="567091"/>
            <a:ext cx="4116552" cy="2793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0E05BD-8F1B-0643-A76F-0A22F4EBF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855" y="3596223"/>
            <a:ext cx="4185019" cy="2874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39BD2D-F370-0A46-B4F4-574AC7106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456" y="567091"/>
            <a:ext cx="4167418" cy="280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00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26735-5131-8E43-8D75-35C40FAB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spc="-100" dirty="0"/>
              <a:t>I added numbers and percentages to the different plots for reading ease to illustrate the accuracy of NBA shooters.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5D9F83-AD3E-9542-ADBF-2045CD07E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82" y="484633"/>
            <a:ext cx="5430133" cy="3556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CD30A7-F44A-DF4F-A394-C834C7FF2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233" y="484632"/>
            <a:ext cx="5430133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65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3F9FF7-C5DE-664E-AB05-DAF182DBE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spc="-100" dirty="0"/>
              <a:t>I have flipped the bar plots to fit additional bars onto the graph to fit more data scientist soft and technical skills.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466891-0258-BA41-8140-F493112CD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064" y="558774"/>
            <a:ext cx="5611366" cy="3556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BEF94-11E4-F949-8459-BCE981AA2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709" y="558774"/>
            <a:ext cx="5611366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03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164C1-68BD-F747-8CDF-CD4549C6E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spc="-100" dirty="0"/>
              <a:t>I used </a:t>
            </a:r>
            <a:r>
              <a:rPr lang="en-US" sz="3200" spc="-100" dirty="0" err="1"/>
              <a:t>ggplot</a:t>
            </a:r>
            <a:r>
              <a:rPr lang="en-US" sz="3200" spc="-100" dirty="0"/>
              <a:t> to create a boxplot and a scatterplot with a least of squares line for a linear regression assignment for in my DATA606 class.</a:t>
            </a:r>
          </a:p>
        </p:txBody>
      </p:sp>
      <p:pic>
        <p:nvPicPr>
          <p:cNvPr id="4" name="Content Placeholder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23E812F0-71D2-E840-9C59-989F63CC1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591" y="484632"/>
            <a:ext cx="4298193" cy="3556755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2CE683C-69E7-AD45-9173-22F5AF538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09" y="484632"/>
            <a:ext cx="4100005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65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F2278-6726-404D-868C-A01F94DE7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4886"/>
            <a:ext cx="3399183" cy="512859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I had begun to feel like I had mastered ggplot2 with all these things that I have done.  I was feeling like Tom Hanks finally starting a fire in the movie Castaway but then I clicked on the link to the right and immediately realized I have not mastered much. However, what I have done with ggplot2 is just the tip of the iceberg.  Let’s take a look.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5BDE0-A49D-F949-9B83-AC4E296CF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6274" y="542833"/>
            <a:ext cx="6633975" cy="71755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https://exts.ggplot2.tidyverse.org/gallery/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55077-FB27-6648-8803-B7C8006A5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274" y="1260390"/>
            <a:ext cx="7881478" cy="486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98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B08BD-7F93-D045-9B29-16AE37CF6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39E99-C279-EC4E-9792-C8BECBC8D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Looking at the ggplot2 extensions I realize that I am just scratching the surface of this package and all its capabilities.  If one can master it, then their presentations can come to life.</a:t>
            </a:r>
          </a:p>
        </p:txBody>
      </p:sp>
    </p:spTree>
    <p:extLst>
      <p:ext uri="{BB962C8B-B14F-4D97-AF65-F5344CB8AC3E}">
        <p14:creationId xmlns:p14="http://schemas.microsoft.com/office/powerpoint/2010/main" val="77834549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2534</TotalTime>
  <Words>436</Words>
  <Application>Microsoft Macintosh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Corbel</vt:lpstr>
      <vt:lpstr>Wingdings 2</vt:lpstr>
      <vt:lpstr>Frame</vt:lpstr>
      <vt:lpstr>ggplot2 – Creating Graphics to Visualize Your Data and Analysis</vt:lpstr>
      <vt:lpstr>ggplot2 Facts</vt:lpstr>
      <vt:lpstr>I have used it to create such beautiful works of art in my assignments to illustrate the beauty of statistics in baseball.</vt:lpstr>
      <vt:lpstr>I added numbers and percentages to the different plots for reading ease to illustrate the accuracy of NBA shooters.</vt:lpstr>
      <vt:lpstr>I have flipped the bar plots to fit additional bars onto the graph to fit more data scientist soft and technical skills.</vt:lpstr>
      <vt:lpstr>I used ggplot to create a boxplot and a scatterplot with a least of squares line for a linear regression assignment for in my DATA606 class.</vt:lpstr>
      <vt:lpstr>I had begun to feel like I had mastered ggplot2 with all these things that I have done.  I was feeling like Tom Hanks finally starting a fire in the movie Castaway but then I clicked on the link to the right and immediately realized I have not mastered much. However, what I have done with ggplot2 is just the tip of the iceberg.  Let’s take a look.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ggplot – Creating Grapics to Visualize Your Data</dc:title>
  <dc:creator>Pedro Gatica</dc:creator>
  <cp:lastModifiedBy>Pedro Gatica</cp:lastModifiedBy>
  <cp:revision>15</cp:revision>
  <dcterms:created xsi:type="dcterms:W3CDTF">2021-04-27T00:59:40Z</dcterms:created>
  <dcterms:modified xsi:type="dcterms:W3CDTF">2021-05-03T01:33:45Z</dcterms:modified>
</cp:coreProperties>
</file>